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 varScale="1">
        <p:scale>
          <a:sx n="35" d="100"/>
          <a:sy n="35" d="100"/>
        </p:scale>
        <p:origin x="5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VIOUR\Desktop\2020\kaande\anova\ANOVA%20sta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Overdose  of Drugs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65</c:v>
                </c:pt>
                <c:pt idx="1">
                  <c:v>67</c:v>
                </c:pt>
                <c:pt idx="2">
                  <c:v>53</c:v>
                </c:pt>
                <c:pt idx="3">
                  <c:v>69</c:v>
                </c:pt>
                <c:pt idx="4">
                  <c:v>81</c:v>
                </c:pt>
                <c:pt idx="5">
                  <c:v>43</c:v>
                </c:pt>
                <c:pt idx="6">
                  <c:v>36</c:v>
                </c:pt>
                <c:pt idx="7">
                  <c:v>36</c:v>
                </c:pt>
                <c:pt idx="8">
                  <c:v>33</c:v>
                </c:pt>
                <c:pt idx="9">
                  <c:v>31</c:v>
                </c:pt>
                <c:pt idx="10">
                  <c:v>34</c:v>
                </c:pt>
                <c:pt idx="11">
                  <c:v>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26</c:v>
                </c:pt>
                <c:pt idx="1">
                  <c:v>22</c:v>
                </c:pt>
                <c:pt idx="2">
                  <c:v>14</c:v>
                </c:pt>
                <c:pt idx="3">
                  <c:v>19</c:v>
                </c:pt>
                <c:pt idx="4">
                  <c:v>24</c:v>
                </c:pt>
                <c:pt idx="5">
                  <c:v>22</c:v>
                </c:pt>
                <c:pt idx="6">
                  <c:v>20</c:v>
                </c:pt>
                <c:pt idx="7">
                  <c:v>29</c:v>
                </c:pt>
                <c:pt idx="8">
                  <c:v>27</c:v>
                </c:pt>
                <c:pt idx="9">
                  <c:v>25</c:v>
                </c:pt>
                <c:pt idx="10">
                  <c:v>33</c:v>
                </c:pt>
                <c:pt idx="11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19</c:v>
                </c:pt>
                <c:pt idx="1">
                  <c:v>17</c:v>
                </c:pt>
                <c:pt idx="2">
                  <c:v>20</c:v>
                </c:pt>
                <c:pt idx="3">
                  <c:v>24</c:v>
                </c:pt>
                <c:pt idx="4">
                  <c:v>26</c:v>
                </c:pt>
                <c:pt idx="5">
                  <c:v>19</c:v>
                </c:pt>
                <c:pt idx="6">
                  <c:v>29</c:v>
                </c:pt>
                <c:pt idx="7">
                  <c:v>25</c:v>
                </c:pt>
                <c:pt idx="8">
                  <c:v>26</c:v>
                </c:pt>
                <c:pt idx="9">
                  <c:v>25</c:v>
                </c:pt>
                <c:pt idx="10">
                  <c:v>30</c:v>
                </c:pt>
                <c:pt idx="1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8363328"/>
        <c:axId val="1298372576"/>
      </c:barChart>
      <c:catAx>
        <c:axId val="129836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8372576"/>
        <c:crosses val="autoZero"/>
        <c:auto val="1"/>
        <c:lblAlgn val="ctr"/>
        <c:lblOffset val="100"/>
        <c:noMultiLvlLbl val="0"/>
      </c:catAx>
      <c:valAx>
        <c:axId val="129837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836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02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49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71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83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0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0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9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1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77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972D0-EC4E-4DC5-A2EE-C164A20AE0C3}" type="datetimeFigureOut">
              <a:rPr lang="en-US" smtClean="0"/>
              <a:t>6/14/2020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7258D-1E69-4A89-A37F-279D82609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5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Advertisement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Recalling sanity into drug overdose is a call for all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063" y="705396"/>
            <a:ext cx="6831874" cy="207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0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 </a:t>
            </a:r>
          </a:p>
          <a:p>
            <a:r>
              <a:rPr lang="en-US" dirty="0" smtClean="0"/>
              <a:t>Empower </a:t>
            </a:r>
          </a:p>
          <a:p>
            <a:r>
              <a:rPr lang="en-US" dirty="0" smtClean="0"/>
              <a:t>Equip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217" y="798740"/>
            <a:ext cx="4007714" cy="30181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96" y="3293744"/>
            <a:ext cx="2775720" cy="194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86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of Reducing Overdose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Joining the E-Alerts Platform.</a:t>
            </a:r>
          </a:p>
          <a:p>
            <a:r>
              <a:rPr lang="en-US" dirty="0" smtClean="0"/>
              <a:t>Undertaking a mental health first aid course.</a:t>
            </a:r>
          </a:p>
          <a:p>
            <a:r>
              <a:rPr lang="en-US" dirty="0" smtClean="0"/>
              <a:t>Have knowledge about local treatments.</a:t>
            </a:r>
          </a:p>
          <a:p>
            <a:r>
              <a:rPr lang="en-US" dirty="0" smtClean="0"/>
              <a:t>Ensure Ohio’s opiate prescribing limits are observed. </a:t>
            </a:r>
          </a:p>
          <a:p>
            <a:r>
              <a:rPr lang="en-US" dirty="0" smtClean="0"/>
              <a:t>Encourage business owners to attend training on Naloxone/</a:t>
            </a:r>
            <a:r>
              <a:rPr lang="en-US" dirty="0" err="1" smtClean="0"/>
              <a:t>Narcan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438" y="174811"/>
            <a:ext cx="4336421" cy="33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21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Recommendations for People </a:t>
            </a:r>
            <a:r>
              <a:rPr lang="en-US" dirty="0"/>
              <a:t>U</a:t>
            </a:r>
            <a:r>
              <a:rPr lang="en-US" dirty="0" smtClean="0"/>
              <a:t>sing </a:t>
            </a:r>
            <a:r>
              <a:rPr lang="en-US" dirty="0"/>
              <a:t>D</a:t>
            </a:r>
            <a:r>
              <a:rPr lang="en-US" dirty="0" smtClean="0"/>
              <a:t>rugs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 Samaritan Crisis Care 24/7 at 224-4646 for crisis, treatment and referral. </a:t>
            </a:r>
            <a:endParaRPr lang="en-US" dirty="0" smtClean="0"/>
          </a:p>
          <a:p>
            <a:r>
              <a:rPr lang="en-US" dirty="0" smtClean="0"/>
              <a:t>Have </a:t>
            </a:r>
            <a:r>
              <a:rPr lang="en-US" dirty="0" err="1"/>
              <a:t>Narcan</a:t>
            </a:r>
            <a:r>
              <a:rPr lang="en-US" dirty="0"/>
              <a:t> available, and someone who can administer it, in case of an overdose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Do </a:t>
            </a:r>
            <a:r>
              <a:rPr lang="en-US" dirty="0"/>
              <a:t>not use drugs containing fentanyl</a:t>
            </a:r>
            <a:r>
              <a:rPr lang="en-US" dirty="0" smtClean="0"/>
              <a:t>.</a:t>
            </a:r>
          </a:p>
          <a:p>
            <a:r>
              <a:rPr lang="en-US" dirty="0" smtClean="0"/>
              <a:t>Do </a:t>
            </a:r>
            <a:r>
              <a:rPr lang="en-US" dirty="0"/>
              <a:t>not use drugs alone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Do </a:t>
            </a:r>
            <a:r>
              <a:rPr lang="en-US" dirty="0"/>
              <a:t>not share needles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</a:t>
            </a:r>
            <a:r>
              <a:rPr lang="en-US" dirty="0"/>
              <a:t>the event of an overdose</a:t>
            </a:r>
            <a:r>
              <a:rPr lang="en-US" dirty="0" smtClean="0"/>
              <a:t>, call </a:t>
            </a:r>
            <a:r>
              <a:rPr lang="en-US" dirty="0"/>
              <a:t>911 immediately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44" y="3280544"/>
            <a:ext cx="2486025" cy="1838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869" y="3328168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769" y="5048250"/>
            <a:ext cx="25241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10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Graph indicating cases of overdose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Overdose on drugs fro 2017 to 2020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988946"/>
              </p:ext>
            </p:extLst>
          </p:nvPr>
        </p:nvGraphicFramePr>
        <p:xfrm>
          <a:off x="966650" y="2018212"/>
          <a:ext cx="10387149" cy="3781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893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2164" y="1690688"/>
            <a:ext cx="10515600" cy="4351338"/>
          </a:xfrm>
        </p:spPr>
        <p:txBody>
          <a:bodyPr/>
          <a:lstStyle/>
          <a:p>
            <a:r>
              <a:rPr lang="en-US" dirty="0" smtClean="0"/>
              <a:t>Training will develop skills important for handling emergency. </a:t>
            </a:r>
          </a:p>
          <a:p>
            <a:r>
              <a:rPr lang="en-US" dirty="0" smtClean="0"/>
              <a:t>Empowerment for the drug users to change.</a:t>
            </a:r>
          </a:p>
          <a:p>
            <a:r>
              <a:rPr lang="en-US" dirty="0" smtClean="0"/>
              <a:t>Equipping the society with relevant information.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33" y="3706775"/>
            <a:ext cx="2047875" cy="2047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604" y="2144713"/>
            <a:ext cx="262890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419402"/>
            <a:ext cx="3110344" cy="262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03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154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Advertisement </vt:lpstr>
      <vt:lpstr>Purpose </vt:lpstr>
      <vt:lpstr>Ways of Reducing Overdose</vt:lpstr>
      <vt:lpstr> Recommendations for People Using Drugs </vt:lpstr>
      <vt:lpstr>Graph indicating cases of overdose</vt:lpstr>
      <vt:lpstr>Support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SAVIOUR</dc:creator>
  <cp:lastModifiedBy>SAVIOUR</cp:lastModifiedBy>
  <cp:revision>8</cp:revision>
  <dcterms:created xsi:type="dcterms:W3CDTF">2020-06-14T06:39:57Z</dcterms:created>
  <dcterms:modified xsi:type="dcterms:W3CDTF">2020-06-14T07:43:24Z</dcterms:modified>
</cp:coreProperties>
</file>